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10"/>
  </p:notesMasterIdLst>
  <p:sldIdLst>
    <p:sldId id="258" r:id="rId2"/>
    <p:sldId id="261" r:id="rId3"/>
    <p:sldId id="262" r:id="rId4"/>
    <p:sldId id="263" r:id="rId5"/>
    <p:sldId id="264" r:id="rId6"/>
    <p:sldId id="265" r:id="rId7"/>
    <p:sldId id="269" r:id="rId8"/>
    <p:sldId id="268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E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D557B-A6AB-4572-B348-591922BC8DF2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67F85-AD90-410B-8636-6C90FCF76C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363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grundlegende Fortbewegung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3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kurze Erklärung: EV3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optimierte Fortbewegung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847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Treppen steigen: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um überall folgen zu können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Art der geplanten Fortbewegung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nicht umsetzbar aufgrund des Materials und der Motoren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==&gt; allerdings kein zu großes Problem aufgrund von Rampen u.Ä.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80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Tragflächenhöhe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erstmals "Person Tracking"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Infrarot-Sensor (an Roboter) + Fernbedienung (an Besitzer)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sehr ungenau, da die 180° Sichtfeld des Sensors nur in 12 Bereiche eingeteilt waren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+ Ungenauigkeit wenn Fernbedienung nicht genau auf Sensor gerichtet oder auf anderer Höhe ist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025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"Tracking" mit 2 IR-Sensoren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-&gt; Genauer aber Problem durch Höhenunterschied bleibt bestehen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weitere Sensorik um Objekten auszuweichen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-&gt; Ultraschallsensoren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5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Einbau: Kinect-Sensor(zur Personenverfolgung)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-&gt; Laptop benötigt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-&gt; vollständiger Umbau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Lenkung &amp; Motoren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-&gt; Anpassung d. Geschwindigkeit an Besitzer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4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Sensoren aufzählen</a:t>
            </a:r>
          </a:p>
          <a:p>
            <a:r>
              <a:rPr lang="de-DE" dirty="0"/>
              <a:t>  -&gt; Nutzen der Sensoren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53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Erwähnung (+ Vorführen): Sämtliche oben Aktionen aus dem Hauptmenü können auch über Sprachbefehle ausgeführt werden.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Spracherkennung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Einkaufsliste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Notruffunktion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17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8603C-848F-4744-B136-168881F56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DD8B42-2B79-4149-9484-52AF566A7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5FC1F8-A38D-46EB-9814-2B438C7E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CEDCD4-0D6B-4AAE-AE49-C2FE817C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2E4363-1C2A-4049-8256-DEB13841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617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B9DE6B-6AAF-415C-B02D-CAA74B51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5350D8-5F70-449C-95A1-EB7474123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9AED49-C768-4FE3-96F0-811F04DD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48F0B3-AF2F-4552-A85B-CF06053C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D33D1D-F0BE-4C4D-8AFA-9DBFF2FD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068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B12725-20CC-4E53-9BAB-EC0A142E2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8B682D-2A54-44BD-814A-00EF10459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09DB2E-0281-407C-859C-AD6E80BE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1EAA1D-7319-45D7-B9F3-2593556F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90C62E-5DAC-426E-9D23-0B00A3F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292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ACBFF-638E-40DF-AE4D-C3AA2552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B6F0C-79C2-4B0D-9F4A-5F0A1FB4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A85E1B-3348-4D66-AC01-B2365F93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9A8BE1-4A45-4A83-98D7-4B3ADAB2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098090-02C9-4BDA-A5DB-F929167C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289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69C43-4441-4D6C-ACC6-6953C402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BFC437-5B24-4441-805D-90D3C4CBD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AE31D8-0F54-47BC-8D07-C21CF7FB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0F64A-EE0E-4DDB-AD72-E4347F82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1B207E-E422-4C5D-BA3A-F307684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810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B2792-4C0B-4953-84B6-4CA19E0F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705F1-B726-4956-A176-D2BE2921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E7F357-41BB-4E0E-A464-9AC45E92C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523C9B-6A4E-4432-9B35-6ABE6E75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15E994-B308-438F-97FF-237464D2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71E97-248D-4D09-B720-F67B7256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697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9EFA7-6294-4D25-A9F4-EEC182DD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E54D65-662D-4C3C-9460-2C236F12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565CC6-76FE-4B5A-9BDD-71F902C93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371E39-DDD5-42B6-A149-996825C38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6BCD90-C0E7-4B4D-9BFC-CF4320402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EA0041-D5BB-4D6F-80E0-E5C25ACD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46AC7C-15D3-4702-B261-858EECF6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049D4E-756B-4170-8BFF-90AF59CD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935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69D3E-D16E-41F2-B398-EC25FE2F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119DCF-0756-44D3-8389-6713E10A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EA7E7-360E-406F-AD29-C5F86F50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BCF59D-11A4-434D-928C-4490B421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417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85E185-5F11-4AED-B887-405600C4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D11F7A-6BFE-4F85-8FF1-156AFCBD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C1ED24-9E39-4B8C-AD16-1F27E3F5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04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2CD80-24A2-4140-8C01-A9AFD5B5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9971C1-9E68-4B31-B6A1-4011A4AA4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4435CE-3C33-4F74-A38D-4DE159EAA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AB4DF-1947-4E72-A1AA-EA8AEEB8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45663B-D70E-407A-BA6C-91CB6594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A1FB26-9CC4-441F-B2E8-92A4524A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742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4F5D9-0585-425D-A88A-A370BC59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8BC21D-731B-40E3-ACC2-C26D79095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6699FB-1139-4056-9899-E2A326B5F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C3797B-AB3B-47AE-A2BF-EE16F6E0E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65BF95-7F7A-459B-BBF2-FD60A670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34ABEF-4D6B-4813-88C5-317AC5FD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079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AA4277-0725-4E76-ADA9-C7A7C231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EFACB-9205-441F-98D6-DA9708CFE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B3CC69-7AC3-443D-9188-5A7A1DEAD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94F5-DED1-4FB6-8542-2848D226628F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A3739-13DA-47B3-9F4E-6A887358F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0FD8CB-9380-4406-B8A6-1AD04D114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0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1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A4D0A7A-207D-422A-A6BC-FD2B45920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941" y="672683"/>
            <a:ext cx="12112913" cy="6185317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B72BD44-5EB5-4026-A246-EB4FA0607666}"/>
              </a:ext>
            </a:extLst>
          </p:cNvPr>
          <p:cNvSpPr txBox="1"/>
          <p:nvPr/>
        </p:nvSpPr>
        <p:spPr>
          <a:xfrm>
            <a:off x="1480456" y="1524602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Ketten zum Fahren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5642771-B235-4E63-809C-EB0B1B0A09B4}"/>
              </a:ext>
            </a:extLst>
          </p:cNvPr>
          <p:cNvSpPr txBox="1"/>
          <p:nvPr/>
        </p:nvSpPr>
        <p:spPr>
          <a:xfrm>
            <a:off x="1663779" y="4554417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Direkte Anbindung an den Motor</a:t>
            </a:r>
          </a:p>
        </p:txBody>
      </p:sp>
    </p:spTree>
    <p:extLst>
      <p:ext uri="{BB962C8B-B14F-4D97-AF65-F5344CB8AC3E}">
        <p14:creationId xmlns:p14="http://schemas.microsoft.com/office/powerpoint/2010/main" val="2998160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5B203-93F9-4001-ACAB-5039D040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63"/>
            <a:ext cx="10515600" cy="1325563"/>
          </a:xfrm>
        </p:spPr>
        <p:txBody>
          <a:bodyPr/>
          <a:lstStyle/>
          <a:p>
            <a:r>
              <a:rPr lang="de-DE" dirty="0"/>
              <a:t>Prototyp 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CC0F871-F118-4988-A91B-8D52F6B58F36}"/>
              </a:ext>
            </a:extLst>
          </p:cNvPr>
          <p:cNvSpPr txBox="1"/>
          <p:nvPr/>
        </p:nvSpPr>
        <p:spPr>
          <a:xfrm>
            <a:off x="1855302" y="4518407"/>
            <a:ext cx="1878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47E0C2"/>
                </a:solidFill>
              </a:rPr>
              <a:t>Räder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5E1ABF1-75BC-40F9-8570-D9B161CC2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9" y="2387936"/>
            <a:ext cx="11300791" cy="379682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CBDF3A9-91D9-4A7F-8AD6-E7187AF5BCA3}"/>
              </a:ext>
            </a:extLst>
          </p:cNvPr>
          <p:cNvSpPr txBox="1"/>
          <p:nvPr/>
        </p:nvSpPr>
        <p:spPr>
          <a:xfrm>
            <a:off x="1358345" y="2665465"/>
            <a:ext cx="187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EV3 zum Steuern des Roboters</a:t>
            </a:r>
          </a:p>
        </p:txBody>
      </p:sp>
    </p:spTree>
    <p:extLst>
      <p:ext uri="{BB962C8B-B14F-4D97-AF65-F5344CB8AC3E}">
        <p14:creationId xmlns:p14="http://schemas.microsoft.com/office/powerpoint/2010/main" val="4085802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E683F-BCF1-4811-A073-78CFB5F5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DE" dirty="0"/>
              <a:t>Prototyp 3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25EF0D-B7A2-4AAF-951A-8DD04C36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35" y="693717"/>
            <a:ext cx="7036903" cy="616428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0AD845-DAF7-4C83-BBB8-1E551487A044}"/>
              </a:ext>
            </a:extLst>
          </p:cNvPr>
          <p:cNvSpPr txBox="1"/>
          <p:nvPr/>
        </p:nvSpPr>
        <p:spPr>
          <a:xfrm>
            <a:off x="5221357" y="1501409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Motor zum Heben und Senken eines Arms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5CE586-BB6E-468F-9ABC-C553E0E16FF2}"/>
              </a:ext>
            </a:extLst>
          </p:cNvPr>
          <p:cNvSpPr txBox="1"/>
          <p:nvPr/>
        </p:nvSpPr>
        <p:spPr>
          <a:xfrm>
            <a:off x="4943061" y="3190409"/>
            <a:ext cx="25543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>
                <a:solidFill>
                  <a:srgbClr val="47E0C2"/>
                </a:solidFill>
              </a:rPr>
              <a:t>Motoren und Arme sind mit Schnüren verbunden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69436DF-06DA-4F31-8E11-D31FA629ED65}"/>
              </a:ext>
            </a:extLst>
          </p:cNvPr>
          <p:cNvSpPr txBox="1"/>
          <p:nvPr/>
        </p:nvSpPr>
        <p:spPr>
          <a:xfrm>
            <a:off x="5469835" y="4736708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Ein Arm des Roboters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FD5130-1DDD-44AF-B57F-82ABC42E6423}"/>
              </a:ext>
            </a:extLst>
          </p:cNvPr>
          <p:cNvSpPr txBox="1"/>
          <p:nvPr/>
        </p:nvSpPr>
        <p:spPr>
          <a:xfrm>
            <a:off x="649357" y="1824574"/>
            <a:ext cx="3836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Treppen steigen ist notwendig, damit der Roboter dem Besitzer überallhin folgen kann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Nicht umsetzbar aufgrund des Materials und der zu schwachen Motoren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Kein großes Problem, da es an den meisten Orten Rampen oder ähnliches gibt</a:t>
            </a:r>
          </a:p>
        </p:txBody>
      </p:sp>
    </p:spTree>
    <p:extLst>
      <p:ext uri="{BB962C8B-B14F-4D97-AF65-F5344CB8AC3E}">
        <p14:creationId xmlns:p14="http://schemas.microsoft.com/office/powerpoint/2010/main" val="513241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77F3C-CD23-4F39-BB2C-905E41D2B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4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3DD63827-FAD2-43EC-AED8-EB417E30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355" y="171572"/>
            <a:ext cx="7529787" cy="6321303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244FF93-672E-41A5-B389-E2ACA3C89CFC}"/>
              </a:ext>
            </a:extLst>
          </p:cNvPr>
          <p:cNvSpPr txBox="1"/>
          <p:nvPr/>
        </p:nvSpPr>
        <p:spPr>
          <a:xfrm>
            <a:off x="5307600" y="1990200"/>
            <a:ext cx="22263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50" dirty="0">
                <a:solidFill>
                  <a:srgbClr val="47E0C2"/>
                </a:solidFill>
              </a:rPr>
              <a:t>Infrarot-Empfänger zum „Tracken“ des Besitzers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E9C6DD3-BA7B-44BE-9027-E62D732206CE}"/>
              </a:ext>
            </a:extLst>
          </p:cNvPr>
          <p:cNvSpPr txBox="1"/>
          <p:nvPr/>
        </p:nvSpPr>
        <p:spPr>
          <a:xfrm>
            <a:off x="5547115" y="489784"/>
            <a:ext cx="191588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50" dirty="0">
                <a:solidFill>
                  <a:srgbClr val="47E0C2"/>
                </a:solidFill>
              </a:rPr>
              <a:t>Korb für Einkäufe oder Ähnliches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A3B5051-B271-4269-8162-8F57DB6DE3F3}"/>
              </a:ext>
            </a:extLst>
          </p:cNvPr>
          <p:cNvSpPr txBox="1"/>
          <p:nvPr/>
        </p:nvSpPr>
        <p:spPr>
          <a:xfrm>
            <a:off x="5019261" y="4040953"/>
            <a:ext cx="259080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50" dirty="0">
                <a:solidFill>
                  <a:srgbClr val="47E0C2"/>
                </a:solidFill>
              </a:rPr>
              <a:t>Der EV3 verarbeitet die Daten und steuert die Motoren an</a:t>
            </a:r>
          </a:p>
          <a:p>
            <a:endParaRPr lang="de-DE" sz="1550" dirty="0">
              <a:solidFill>
                <a:srgbClr val="47E0C2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CAF27A-3D6C-483F-A743-88F16B655A3B}"/>
              </a:ext>
            </a:extLst>
          </p:cNvPr>
          <p:cNvSpPr txBox="1"/>
          <p:nvPr/>
        </p:nvSpPr>
        <p:spPr>
          <a:xfrm>
            <a:off x="561975" y="1866375"/>
            <a:ext cx="3492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Eine hohe Tragfläche ist wichtig um unnötiges Bücken zu vermeiden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Tracking mit Infrarot-Sender und -Empfänger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Sehr ungenau</a:t>
            </a:r>
          </a:p>
        </p:txBody>
      </p:sp>
    </p:spTree>
    <p:extLst>
      <p:ext uri="{BB962C8B-B14F-4D97-AF65-F5344CB8AC3E}">
        <p14:creationId xmlns:p14="http://schemas.microsoft.com/office/powerpoint/2010/main" val="1521309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AD282-A1E9-4420-ACE8-C3DC41BE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7B22DA4-E166-45AB-A5E8-952A9B04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7" b="6367"/>
          <a:stretch/>
        </p:blipFill>
        <p:spPr>
          <a:xfrm>
            <a:off x="1352414" y="1006475"/>
            <a:ext cx="9487172" cy="548640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E304CD-9C75-4F79-B23C-0A7E4E90B4BA}"/>
              </a:ext>
            </a:extLst>
          </p:cNvPr>
          <p:cNvSpPr txBox="1"/>
          <p:nvPr/>
        </p:nvSpPr>
        <p:spPr>
          <a:xfrm>
            <a:off x="1800634" y="1620235"/>
            <a:ext cx="230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2 Infrarot-Empfänger zum Tracken des Besitzers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975BD7-EBD9-4432-906C-CBA43B63D115}"/>
              </a:ext>
            </a:extLst>
          </p:cNvPr>
          <p:cNvSpPr txBox="1"/>
          <p:nvPr/>
        </p:nvSpPr>
        <p:spPr>
          <a:xfrm>
            <a:off x="1800634" y="3322320"/>
            <a:ext cx="2129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EV3 zum Empfangen der Daten der Sensoren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1EEE2-2641-4A40-A198-F15799AF105F}"/>
              </a:ext>
            </a:extLst>
          </p:cNvPr>
          <p:cNvSpPr txBox="1"/>
          <p:nvPr/>
        </p:nvSpPr>
        <p:spPr>
          <a:xfrm>
            <a:off x="1830706" y="5137150"/>
            <a:ext cx="239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Ultraschallsensor zum Erkennen von Hindernissen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C3947A-03E2-4000-89E9-8EBAD93945BD}"/>
              </a:ext>
            </a:extLst>
          </p:cNvPr>
          <p:cNvSpPr txBox="1"/>
          <p:nvPr/>
        </p:nvSpPr>
        <p:spPr>
          <a:xfrm>
            <a:off x="8290560" y="2590800"/>
            <a:ext cx="211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EV3 zum Ansteuern der Motoren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849CFB-EF42-412C-A8E7-096268F3056F}"/>
              </a:ext>
            </a:extLst>
          </p:cNvPr>
          <p:cNvSpPr txBox="1"/>
          <p:nvPr/>
        </p:nvSpPr>
        <p:spPr>
          <a:xfrm>
            <a:off x="8473440" y="5011400"/>
            <a:ext cx="211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Motoren mit lenkbaren Rändern</a:t>
            </a:r>
          </a:p>
        </p:txBody>
      </p:sp>
    </p:spTree>
    <p:extLst>
      <p:ext uri="{BB962C8B-B14F-4D97-AF65-F5344CB8AC3E}">
        <p14:creationId xmlns:p14="http://schemas.microsoft.com/office/powerpoint/2010/main" val="147218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AA7C6-3B18-4174-A1AF-502BB529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6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97F7364-7DC4-4E10-A6F3-2C09C2428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482" y="1159555"/>
            <a:ext cx="12532963" cy="5255759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4ED5691-FCE7-4E68-849C-E79FB5C8223D}"/>
              </a:ext>
            </a:extLst>
          </p:cNvPr>
          <p:cNvSpPr txBox="1"/>
          <p:nvPr/>
        </p:nvSpPr>
        <p:spPr>
          <a:xfrm>
            <a:off x="566530" y="1431235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Korb für Einkäufe oder Ähnliches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DB2C8D-917C-4296-BABA-904E116AC9A0}"/>
              </a:ext>
            </a:extLst>
          </p:cNvPr>
          <p:cNvSpPr txBox="1"/>
          <p:nvPr/>
        </p:nvSpPr>
        <p:spPr>
          <a:xfrm>
            <a:off x="1317970" y="2623206"/>
            <a:ext cx="238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Stromversorgung für Kinect und EV3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B21626-B657-4AD8-841F-B249DA50F3EE}"/>
              </a:ext>
            </a:extLst>
          </p:cNvPr>
          <p:cNvSpPr txBox="1"/>
          <p:nvPr/>
        </p:nvSpPr>
        <p:spPr>
          <a:xfrm>
            <a:off x="566530" y="3773110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EV3 zum ansteuern der Motoren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861A26-7829-41C2-917D-6EF357DCAE0D}"/>
              </a:ext>
            </a:extLst>
          </p:cNvPr>
          <p:cNvSpPr txBox="1"/>
          <p:nvPr/>
        </p:nvSpPr>
        <p:spPr>
          <a:xfrm>
            <a:off x="1317970" y="5255830"/>
            <a:ext cx="238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Nicht-drehbare Antriebsmotoren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1A7C29-87D4-42ED-A56B-1C157FE68EDA}"/>
              </a:ext>
            </a:extLst>
          </p:cNvPr>
          <p:cNvSpPr txBox="1"/>
          <p:nvPr/>
        </p:nvSpPr>
        <p:spPr>
          <a:xfrm>
            <a:off x="9154413" y="1551096"/>
            <a:ext cx="247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Microsoft Kinect</a:t>
            </a:r>
          </a:p>
          <a:p>
            <a:r>
              <a:rPr lang="de-DE" dirty="0">
                <a:solidFill>
                  <a:srgbClr val="47E0C2"/>
                </a:solidFill>
              </a:rPr>
              <a:t>Sensor v2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5931F17-533E-41FF-A333-59A904BBAB9A}"/>
              </a:ext>
            </a:extLst>
          </p:cNvPr>
          <p:cNvSpPr txBox="1"/>
          <p:nvPr/>
        </p:nvSpPr>
        <p:spPr>
          <a:xfrm>
            <a:off x="9809921" y="4679624"/>
            <a:ext cx="238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Drehbare </a:t>
            </a:r>
          </a:p>
          <a:p>
            <a:r>
              <a:rPr lang="de-DE" dirty="0">
                <a:solidFill>
                  <a:srgbClr val="47E0C2"/>
                </a:solidFill>
              </a:rPr>
              <a:t>Lenkmotoren</a:t>
            </a:r>
          </a:p>
        </p:txBody>
      </p:sp>
    </p:spTree>
    <p:extLst>
      <p:ext uri="{BB962C8B-B14F-4D97-AF65-F5344CB8AC3E}">
        <p14:creationId xmlns:p14="http://schemas.microsoft.com/office/powerpoint/2010/main" val="3029640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2C56F-6B3A-4651-BA28-1725629B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Kinect Hardware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61F59-91CB-4340-9848-2099BC3BF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11" y="1071687"/>
            <a:ext cx="7577759" cy="549621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630EDB-14EC-44D1-BF5E-FFCB57B28677}"/>
              </a:ext>
            </a:extLst>
          </p:cNvPr>
          <p:cNvSpPr txBox="1"/>
          <p:nvPr/>
        </p:nvSpPr>
        <p:spPr>
          <a:xfrm>
            <a:off x="2613991" y="1769165"/>
            <a:ext cx="13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Tiefensensor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41229A-F1B6-43CD-80C6-F143E15FFEB9}"/>
              </a:ext>
            </a:extLst>
          </p:cNvPr>
          <p:cNvSpPr txBox="1"/>
          <p:nvPr/>
        </p:nvSpPr>
        <p:spPr>
          <a:xfrm>
            <a:off x="6450496" y="1362698"/>
            <a:ext cx="232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Infrarot-Sensor-Array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B2CF75-0EB9-4600-9FF8-1E4E9F3DB733}"/>
              </a:ext>
            </a:extLst>
          </p:cNvPr>
          <p:cNvSpPr txBox="1"/>
          <p:nvPr/>
        </p:nvSpPr>
        <p:spPr>
          <a:xfrm>
            <a:off x="2794829" y="5737225"/>
            <a:ext cx="15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RGB-Kamera</a:t>
            </a:r>
          </a:p>
          <a:p>
            <a:r>
              <a:rPr lang="de-DE" dirty="0">
                <a:solidFill>
                  <a:srgbClr val="47E0C2"/>
                </a:solidFill>
              </a:rPr>
              <a:t>(1920*1080px)</a:t>
            </a:r>
          </a:p>
        </p:txBody>
      </p:sp>
    </p:spTree>
    <p:extLst>
      <p:ext uri="{BB962C8B-B14F-4D97-AF65-F5344CB8AC3E}">
        <p14:creationId xmlns:p14="http://schemas.microsoft.com/office/powerpoint/2010/main" val="3410705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083E-16C6-48B9-B424-0335EBAA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Die App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E36894-E81C-497C-BD2B-402DEB792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899982"/>
            <a:ext cx="5157787" cy="589756"/>
          </a:xfrm>
        </p:spPr>
        <p:txBody>
          <a:bodyPr/>
          <a:lstStyle/>
          <a:p>
            <a:r>
              <a:rPr lang="de-DE" dirty="0"/>
              <a:t>Hauptmenü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875FF32-D808-412C-BB8F-9720CD844E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2" y="1489738"/>
            <a:ext cx="2877380" cy="5115343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8EFDBCB-E935-4C6F-BCAC-B98E14F4A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6406" y="899979"/>
            <a:ext cx="5108577" cy="589757"/>
          </a:xfrm>
        </p:spPr>
        <p:txBody>
          <a:bodyPr/>
          <a:lstStyle/>
          <a:p>
            <a:r>
              <a:rPr lang="de-DE" dirty="0"/>
              <a:t>Einstellungen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1C53022-1DD7-4066-9102-AD10B1686B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93" y="1489738"/>
            <a:ext cx="2877380" cy="5115344"/>
          </a:xfrm>
        </p:spPr>
      </p:pic>
    </p:spTree>
    <p:extLst>
      <p:ext uri="{BB962C8B-B14F-4D97-AF65-F5344CB8AC3E}">
        <p14:creationId xmlns:p14="http://schemas.microsoft.com/office/powerpoint/2010/main" val="4275505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368</Words>
  <Application>Microsoft Office PowerPoint</Application>
  <PresentationFormat>Breitbild</PresentationFormat>
  <Paragraphs>84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Wingdings</vt:lpstr>
      <vt:lpstr>Office</vt:lpstr>
      <vt:lpstr>Prototyp 1</vt:lpstr>
      <vt:lpstr>Prototyp 2</vt:lpstr>
      <vt:lpstr>Prototyp 3</vt:lpstr>
      <vt:lpstr>Prototyp 4</vt:lpstr>
      <vt:lpstr>Prototyp 5</vt:lpstr>
      <vt:lpstr>Prototyp 6</vt:lpstr>
      <vt:lpstr>Kinect Hardware</vt:lpstr>
      <vt:lpstr>Die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Vincent Schmandt</dc:creator>
  <cp:lastModifiedBy>Vincent Schmandt</cp:lastModifiedBy>
  <cp:revision>49</cp:revision>
  <dcterms:created xsi:type="dcterms:W3CDTF">2018-01-11T14:05:55Z</dcterms:created>
  <dcterms:modified xsi:type="dcterms:W3CDTF">2018-01-18T17:45:42Z</dcterms:modified>
</cp:coreProperties>
</file>